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3" r:id="rId7"/>
    <p:sldId id="264" r:id="rId8"/>
    <p:sldId id="262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온글잎 그냥쓴체" panose="02000503000000000000" pitchFamily="2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00A6E-70B0-D330-8A62-D663181D0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5E4C54-9900-C6EB-7567-549062B31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2BDCC-5842-E0A9-A69C-73D89A4C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1DAC3C-3750-B63F-496F-7C5883A6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90E3E-DFBA-39F9-4D12-702D3681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6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BD7A0-F4BA-E459-F27F-05452AD0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95B72A-A614-A82E-DE7B-1B3FC4BCB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775F3-04A2-9F72-4ED9-3106F750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0F3A5B-A802-6CEF-17E2-20D33AB3E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62E6D2-F58D-1145-1FD3-9D594F53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60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E59DA1-9087-1C39-9CD3-A56CC6AF0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81D080-02D3-0FAA-5729-7ECFA5E6F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A842B-6ED7-ADEF-CEA3-5B7DD2A9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51B17-1529-A06F-D824-BD83E2E2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E6966-5191-EBB8-F46F-A73FB3D9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99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82ECB-8212-8087-435B-8B47775C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5AE0FC-E9BB-7CD7-C3B9-06F3DAA3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C94F2-6C39-256C-7232-E1D0B326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5CE14-A539-C522-2C48-F2F0595E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B4F70-1A57-B7C6-CA74-62F6B205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4345C-5B4F-EE97-FB8E-27F6C98D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4BF59-C662-9C50-044A-108417F74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DFBC1-F68B-6301-B2D8-4B0FE841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42E109-6B0D-71FD-4D93-ACA62325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E1C5E-D7D7-1181-B9B2-6A9D8096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56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1F319-4A78-407D-1871-F15B94B9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69A19A-13BA-8887-9475-3FABED16F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3EFC88-D89B-6412-ED54-BACF63483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41884C-32C1-0FA6-034B-02F00DFA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5F3811-DA66-963D-DA4C-3E39BD9F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16A1E7-C13B-D825-B841-AFCC964C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0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14EE-FBC5-CBF7-F3BD-80CFCA52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D018C0-9114-3B45-8325-BFB8973A2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AE877C-B43D-2E3D-BABC-AEE59B89A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42AC19-B8CF-D691-74A7-828627679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6C1E9C-9077-B126-0E89-A3274D72B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1DCBFF-0FAE-B3DE-1EFE-A2CD9DA7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51C83F-39BA-A203-63F2-CA718EA88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3ACBCE-F7C3-8705-B176-0C64BBB1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9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38A1-638A-4322-AB86-719DB4EA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6574B3-5B8C-D47E-4DC3-5BC70B81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5D1EFC-9FDE-BAC8-D25B-4B51C95F9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4251B7-2B41-0D89-03B6-3B33115C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2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ECC913-F3BA-6F23-978C-038EA2D9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E0FA14-D9EA-7272-777A-3AE782FA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99E46-6D22-7767-CE04-21F8E112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5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95C18-CB19-BB94-483D-2FDE0FC1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6EE37D-006B-2F4A-8EC0-66030E885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2404D0-52A2-8E36-C7AF-6E412F9AA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11CA0F-015A-C56C-A0FE-FBD94725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D478A3-6822-2FC6-E9A2-7EDFDA15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25FEC-425D-D802-C988-084F5AAB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4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73742-EE2C-93F0-D772-F4069C92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D94746-4EA8-527F-9A89-6FB163CAED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DA79B7-667A-23FB-B9D3-89FF8580A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674E27-0C6B-DEB4-29EC-F5EAD1FB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0A54C-EC6C-F617-D5B6-048F7A19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CCF98-F0E0-A2B3-974A-75C98E88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6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FFD7C9-B81E-AE87-4125-96B891C26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81F134-3D3E-E9DF-4B4F-A258701B4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8A532-A4DE-5646-FBCA-C9AB2867D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322C6-2D44-490A-B94E-405A04EDE5D5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269A06-D400-5AFF-4C7B-17B976906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A9515-24DC-1B1A-FA90-C3F2EBC54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C4C82-5A7E-4D6B-AD7F-29AEBF0F1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3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39378DC-E19E-00C5-EB68-31BA93F6C941}"/>
              </a:ext>
            </a:extLst>
          </p:cNvPr>
          <p:cNvSpPr/>
          <p:nvPr/>
        </p:nvSpPr>
        <p:spPr>
          <a:xfrm>
            <a:off x="0" y="1"/>
            <a:ext cx="12192000" cy="365607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DB5FA-7AF3-0E8A-A66C-7E6CBD76BAF4}"/>
              </a:ext>
            </a:extLst>
          </p:cNvPr>
          <p:cNvSpPr txBox="1"/>
          <p:nvPr/>
        </p:nvSpPr>
        <p:spPr>
          <a:xfrm>
            <a:off x="1492817" y="1274039"/>
            <a:ext cx="92063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2022</a:t>
            </a:r>
            <a:r>
              <a:rPr lang="ko-KR" altLang="en-US" sz="66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임베디드 소프트웨어 경진대회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DEF90-6943-EC99-ECBF-D5AB72644736}"/>
              </a:ext>
            </a:extLst>
          </p:cNvPr>
          <p:cNvSpPr txBox="1"/>
          <p:nvPr/>
        </p:nvSpPr>
        <p:spPr>
          <a:xfrm>
            <a:off x="7716590" y="2945107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22.08.09</a:t>
            </a:r>
            <a:r>
              <a:rPr lang="en-US" altLang="ko-KR" sz="36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</a:t>
            </a:r>
            <a:r>
              <a:rPr lang="ko-KR" altLang="en-US" sz="36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기술교육지원 발표자료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E5BC0-ADAC-F899-5383-5B5A85501660}"/>
              </a:ext>
            </a:extLst>
          </p:cNvPr>
          <p:cNvSpPr txBox="1"/>
          <p:nvPr/>
        </p:nvSpPr>
        <p:spPr>
          <a:xfrm>
            <a:off x="698717" y="4173132"/>
            <a:ext cx="63738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팀명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: JJIDLE</a:t>
            </a:r>
          </a:p>
          <a:p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팀원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: (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팀장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)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정우진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,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박승철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,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신지혜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,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이서연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ko-KR" altLang="en-US" sz="2800" dirty="0" err="1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작품명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: Built-In Driving Assistant</a:t>
            </a: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	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내장형 블랙박스를 이용한 운전자 시야확장 시스템 </a:t>
            </a:r>
          </a:p>
        </p:txBody>
      </p:sp>
    </p:spTree>
    <p:extLst>
      <p:ext uri="{BB962C8B-B14F-4D97-AF65-F5344CB8AC3E}">
        <p14:creationId xmlns:p14="http://schemas.microsoft.com/office/powerpoint/2010/main" val="3548709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90AA51-986C-7585-C9FA-D94112C0837F}"/>
              </a:ext>
            </a:extLst>
          </p:cNvPr>
          <p:cNvSpPr/>
          <p:nvPr/>
        </p:nvSpPr>
        <p:spPr>
          <a:xfrm>
            <a:off x="-6709" y="0"/>
            <a:ext cx="233305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27840-FE4F-0A0F-2350-C4EB69E8B926}"/>
              </a:ext>
            </a:extLst>
          </p:cNvPr>
          <p:cNvSpPr txBox="1"/>
          <p:nvPr/>
        </p:nvSpPr>
        <p:spPr>
          <a:xfrm>
            <a:off x="211485" y="369180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1.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개요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06D4E-AED4-62B5-DA40-04C047447370}"/>
              </a:ext>
            </a:extLst>
          </p:cNvPr>
          <p:cNvSpPr txBox="1"/>
          <p:nvPr/>
        </p:nvSpPr>
        <p:spPr>
          <a:xfrm>
            <a:off x="2760036" y="4354575"/>
            <a:ext cx="87798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개발 목적</a:t>
            </a:r>
            <a:r>
              <a:rPr lang="en-US" altLang="ko-KR" sz="3600" b="1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: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주행 시 운전자가 보는 시야와 빌트인 카메라가 보는 범위가 달라 이를 확장함으로써 다양한 사각지대에 대한 대처가 가능하다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. A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필러에 의해 가려지는 부분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,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경사의 정상에서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,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마지막으로 우회전 시의 사각지대에 대한 대처가 가능하다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.</a:t>
            </a:r>
            <a:endParaRPr lang="ko-KR" altLang="en-US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D91DE0-8AC9-5DB4-7FAC-4D874D6B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67" y="504261"/>
            <a:ext cx="9149540" cy="35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90AA51-986C-7585-C9FA-D94112C0837F}"/>
              </a:ext>
            </a:extLst>
          </p:cNvPr>
          <p:cNvSpPr/>
          <p:nvPr/>
        </p:nvSpPr>
        <p:spPr>
          <a:xfrm>
            <a:off x="5543504" y="0"/>
            <a:ext cx="6648496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27840-FE4F-0A0F-2350-C4EB69E8B926}"/>
              </a:ext>
            </a:extLst>
          </p:cNvPr>
          <p:cNvSpPr txBox="1"/>
          <p:nvPr/>
        </p:nvSpPr>
        <p:spPr>
          <a:xfrm>
            <a:off x="211487" y="369180"/>
            <a:ext cx="52480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2.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개발방향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및 전략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algn="ctr"/>
            <a:r>
              <a:rPr lang="ko-KR" altLang="en-US" sz="3600" b="1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공통기술</a:t>
            </a:r>
            <a:endParaRPr lang="en-US" altLang="ko-KR" sz="3600" b="1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algn="ctr"/>
            <a:endParaRPr lang="en-US" altLang="ko-KR" sz="2800" b="1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Object Detection</a:t>
            </a:r>
          </a:p>
          <a:p>
            <a:pPr marL="914400" lvl="1" indent="-457200">
              <a:buFontTx/>
              <a:buChar char="-"/>
            </a:pP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이상 주행 차량 감지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전방 장애물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(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자전거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,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보행자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,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오토바이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,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반대편 주행 차량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etc.)</a:t>
            </a:r>
          </a:p>
          <a:p>
            <a:pPr marL="914400" lvl="1" indent="-457200">
              <a:buFontTx/>
              <a:buChar char="-"/>
            </a:pP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횡단보도 보행자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,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대기자 및 보행신호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Raspberry Pi Dual Streaming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Real-Time</a:t>
            </a:r>
          </a:p>
          <a:p>
            <a:endParaRPr lang="ko-KR" altLang="en-US" sz="36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C064A5-6650-DA9B-9915-017416477A45}"/>
              </a:ext>
            </a:extLst>
          </p:cNvPr>
          <p:cNvSpPr/>
          <p:nvPr/>
        </p:nvSpPr>
        <p:spPr>
          <a:xfrm>
            <a:off x="7007289" y="1761511"/>
            <a:ext cx="3573625" cy="13622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운전자 시점 주행영상</a:t>
            </a:r>
            <a:endParaRPr lang="en-US" altLang="ko-KR" dirty="0">
              <a:solidFill>
                <a:schemeClr val="tx1"/>
              </a:solidFill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전면유리</a:t>
            </a:r>
            <a:r>
              <a:rPr lang="en-US" altLang="ko-KR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BB614B-D64D-602C-7554-A699207B0557}"/>
              </a:ext>
            </a:extLst>
          </p:cNvPr>
          <p:cNvCxnSpPr>
            <a:stCxn id="7" idx="2"/>
          </p:cNvCxnSpPr>
          <p:nvPr/>
        </p:nvCxnSpPr>
        <p:spPr>
          <a:xfrm flipH="1">
            <a:off x="8794101" y="3123780"/>
            <a:ext cx="1" cy="26052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99809C2-86F8-E6C5-2CE3-33CD2270FC58}"/>
              </a:ext>
            </a:extLst>
          </p:cNvPr>
          <p:cNvCxnSpPr>
            <a:cxnSpLocks/>
          </p:cNvCxnSpPr>
          <p:nvPr/>
        </p:nvCxnSpPr>
        <p:spPr>
          <a:xfrm flipH="1">
            <a:off x="8252147" y="5710429"/>
            <a:ext cx="1083907" cy="30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73D3628-986D-83D0-E443-CADC280AAA40}"/>
              </a:ext>
            </a:extLst>
          </p:cNvPr>
          <p:cNvSpPr/>
          <p:nvPr/>
        </p:nvSpPr>
        <p:spPr>
          <a:xfrm>
            <a:off x="7246319" y="3302221"/>
            <a:ext cx="864000" cy="864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CF9BB5-416E-8445-29AF-4056B7BD3C51}"/>
              </a:ext>
            </a:extLst>
          </p:cNvPr>
          <p:cNvCxnSpPr>
            <a:cxnSpLocks/>
            <a:stCxn id="16" idx="6"/>
          </p:cNvCxnSpPr>
          <p:nvPr/>
        </p:nvCxnSpPr>
        <p:spPr>
          <a:xfrm flipH="1">
            <a:off x="7246318" y="3734221"/>
            <a:ext cx="864001" cy="30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BD2A28C-3603-5F0E-5860-5E0B42D7AC4B}"/>
              </a:ext>
            </a:extLst>
          </p:cNvPr>
          <p:cNvCxnSpPr>
            <a:cxnSpLocks/>
            <a:stCxn id="16" idx="4"/>
          </p:cNvCxnSpPr>
          <p:nvPr/>
        </p:nvCxnSpPr>
        <p:spPr>
          <a:xfrm flipH="1" flipV="1">
            <a:off x="7678318" y="3743504"/>
            <a:ext cx="1" cy="4227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3D22FF-1A0B-436D-C8F6-90AC8444FC11}"/>
              </a:ext>
            </a:extLst>
          </p:cNvPr>
          <p:cNvSpPr txBox="1"/>
          <p:nvPr/>
        </p:nvSpPr>
        <p:spPr>
          <a:xfrm>
            <a:off x="5732833" y="406720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시연방법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(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예상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HW)</a:t>
            </a:r>
            <a:endParaRPr lang="ko-KR" altLang="en-US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FC9D3B-2070-7808-87D0-6C8AEE8ACB2C}"/>
              </a:ext>
            </a:extLst>
          </p:cNvPr>
          <p:cNvSpPr/>
          <p:nvPr/>
        </p:nvSpPr>
        <p:spPr>
          <a:xfrm>
            <a:off x="6360769" y="1761510"/>
            <a:ext cx="510690" cy="13622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A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필</a:t>
            </a:r>
            <a:endParaRPr lang="en-US" altLang="ko-KR" dirty="0">
              <a:solidFill>
                <a:schemeClr val="tx1"/>
              </a:solidFill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FA5E87-DC2F-F030-9A4F-55911B2A49F3}"/>
              </a:ext>
            </a:extLst>
          </p:cNvPr>
          <p:cNvSpPr/>
          <p:nvPr/>
        </p:nvSpPr>
        <p:spPr>
          <a:xfrm>
            <a:off x="10701601" y="1761510"/>
            <a:ext cx="510690" cy="13622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A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필</a:t>
            </a:r>
            <a:endParaRPr lang="en-US" altLang="ko-KR" dirty="0">
              <a:solidFill>
                <a:schemeClr val="tx1"/>
              </a:solidFill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0EA050-D07D-5423-8FCD-D1137EE62E37}"/>
              </a:ext>
            </a:extLst>
          </p:cNvPr>
          <p:cNvSpPr/>
          <p:nvPr/>
        </p:nvSpPr>
        <p:spPr>
          <a:xfrm>
            <a:off x="9072462" y="3123779"/>
            <a:ext cx="1508452" cy="81308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Built-In</a:t>
            </a:r>
            <a:r>
              <a:rPr lang="ko-KR" altLang="en-US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Cam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시점 주행영상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9CB933-801A-097B-5DDF-971F5F0C2166}"/>
              </a:ext>
            </a:extLst>
          </p:cNvPr>
          <p:cNvSpPr/>
          <p:nvPr/>
        </p:nvSpPr>
        <p:spPr>
          <a:xfrm>
            <a:off x="6279431" y="1421372"/>
            <a:ext cx="630911" cy="33976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RPI</a:t>
            </a:r>
            <a:endParaRPr lang="ko-KR" altLang="en-US" dirty="0">
              <a:solidFill>
                <a:schemeClr val="tx1"/>
              </a:solidFill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EB5DE3-136C-9FBD-9E4C-D28D8590E1BA}"/>
              </a:ext>
            </a:extLst>
          </p:cNvPr>
          <p:cNvSpPr/>
          <p:nvPr/>
        </p:nvSpPr>
        <p:spPr>
          <a:xfrm>
            <a:off x="10641490" y="1421372"/>
            <a:ext cx="630911" cy="33976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RPI</a:t>
            </a:r>
            <a:endParaRPr lang="ko-KR" altLang="en-US" dirty="0">
              <a:solidFill>
                <a:schemeClr val="tx1"/>
              </a:solidFill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09F4C5-5D96-4EEC-01E9-6EF14E881505}"/>
              </a:ext>
            </a:extLst>
          </p:cNvPr>
          <p:cNvSpPr/>
          <p:nvPr/>
        </p:nvSpPr>
        <p:spPr>
          <a:xfrm>
            <a:off x="8142668" y="1421372"/>
            <a:ext cx="1193386" cy="33976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Main Board</a:t>
            </a:r>
            <a:endParaRPr lang="ko-KR" altLang="en-US" dirty="0">
              <a:solidFill>
                <a:schemeClr val="tx1"/>
              </a:solidFill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96D95D-E12E-5137-9A20-7C5E21D9D912}"/>
              </a:ext>
            </a:extLst>
          </p:cNvPr>
          <p:cNvSpPr txBox="1"/>
          <p:nvPr/>
        </p:nvSpPr>
        <p:spPr>
          <a:xfrm>
            <a:off x="8665182" y="5987148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프로젝터를 디스플레이로 변경 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07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90AA51-986C-7585-C9FA-D94112C0837F}"/>
              </a:ext>
            </a:extLst>
          </p:cNvPr>
          <p:cNvSpPr/>
          <p:nvPr/>
        </p:nvSpPr>
        <p:spPr>
          <a:xfrm>
            <a:off x="0" y="1"/>
            <a:ext cx="12192000" cy="12129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27840-FE4F-0A0F-2350-C4EB69E8B926}"/>
              </a:ext>
            </a:extLst>
          </p:cNvPr>
          <p:cNvSpPr txBox="1"/>
          <p:nvPr/>
        </p:nvSpPr>
        <p:spPr>
          <a:xfrm>
            <a:off x="211485" y="369180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3.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개발 진행도</a:t>
            </a:r>
            <a:endParaRPr lang="ko-KR" altLang="en-US" sz="36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06D4E-AED4-62B5-DA40-04C047447370}"/>
              </a:ext>
            </a:extLst>
          </p:cNvPr>
          <p:cNvSpPr txBox="1"/>
          <p:nvPr/>
        </p:nvSpPr>
        <p:spPr>
          <a:xfrm>
            <a:off x="211484" y="1383279"/>
            <a:ext cx="117563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1. Object Detection</a:t>
            </a: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	Raspberry Pi 4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환경에서 높은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FPS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와 정확도를 위한 모델 찾기 과정 진행 중임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.</a:t>
            </a: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	Yolov5, </a:t>
            </a:r>
            <a:r>
              <a:rPr lang="en-US" altLang="ko-KR" sz="2800" dirty="0" err="1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EfficientDet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등을 이용해보았으나 최대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9 FPS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정도의 성능밖에 내지 못했음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.</a:t>
            </a: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	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이에 가속기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(Google Coral Accelerator)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의 사용이 필요함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.</a:t>
            </a:r>
          </a:p>
          <a:p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2.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시점변환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	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운전자와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Camera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의 시점 차이를 비교하기 위한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Dataset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수집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	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베이스가 되는 모델을 찾은 뒤 연구 및 개발 예정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3. ADXL345</a:t>
            </a: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	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일정 기울기 이상이 되면 경사로 감지 모드가 자동 작동될 수 있게 조절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endParaRPr lang="ko-KR" altLang="en-US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66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C0E7B6-592A-C88E-B3F7-9A6CC7F9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61" y="2961513"/>
            <a:ext cx="3953223" cy="31222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C6945D-DDC6-71E3-771F-6A112D5CBF59}"/>
              </a:ext>
            </a:extLst>
          </p:cNvPr>
          <p:cNvSpPr/>
          <p:nvPr/>
        </p:nvSpPr>
        <p:spPr>
          <a:xfrm>
            <a:off x="0" y="0"/>
            <a:ext cx="4961965" cy="68579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27840-FE4F-0A0F-2350-C4EB69E8B926}"/>
              </a:ext>
            </a:extLst>
          </p:cNvPr>
          <p:cNvSpPr txBox="1"/>
          <p:nvPr/>
        </p:nvSpPr>
        <p:spPr>
          <a:xfrm>
            <a:off x="211485" y="369180"/>
            <a:ext cx="441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4.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작품 상세설명 및 지원장비 사용 계획</a:t>
            </a:r>
            <a:endParaRPr lang="ko-KR" altLang="en-US" sz="36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06D4E-AED4-62B5-DA40-04C047447370}"/>
              </a:ext>
            </a:extLst>
          </p:cNvPr>
          <p:cNvSpPr txBox="1"/>
          <p:nvPr/>
        </p:nvSpPr>
        <p:spPr>
          <a:xfrm>
            <a:off x="5362400" y="369180"/>
            <a:ext cx="42707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경사로 정상의 반대편 장애물 감지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ADXL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기울기 감지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Object Detection</a:t>
            </a:r>
            <a:endParaRPr lang="ko-KR" altLang="en-US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EB3A1D-CFE8-E5FB-0633-CAF2858ED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0" y="3138682"/>
            <a:ext cx="5968601" cy="33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5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0895A18-8AAF-5D6E-1ACF-7729761FE3EA}"/>
              </a:ext>
            </a:extLst>
          </p:cNvPr>
          <p:cNvSpPr/>
          <p:nvPr/>
        </p:nvSpPr>
        <p:spPr>
          <a:xfrm>
            <a:off x="0" y="0"/>
            <a:ext cx="4961965" cy="68579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27840-FE4F-0A0F-2350-C4EB69E8B926}"/>
              </a:ext>
            </a:extLst>
          </p:cNvPr>
          <p:cNvSpPr txBox="1"/>
          <p:nvPr/>
        </p:nvSpPr>
        <p:spPr>
          <a:xfrm>
            <a:off x="211485" y="369180"/>
            <a:ext cx="441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4.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작품 상세설명 및 지원장비 사용 계획</a:t>
            </a:r>
            <a:endParaRPr lang="ko-KR" altLang="en-US" sz="36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06D4E-AED4-62B5-DA40-04C047447370}"/>
              </a:ext>
            </a:extLst>
          </p:cNvPr>
          <p:cNvSpPr txBox="1"/>
          <p:nvPr/>
        </p:nvSpPr>
        <p:spPr>
          <a:xfrm>
            <a:off x="359403" y="3023820"/>
            <a:ext cx="46025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+) 2022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년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7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월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12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일부터 개정된 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도로교통법에 기반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,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우회전 시 횡단보도를 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건너는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,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혹은 건너고자 하는 사람을 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감지해 운전자에게 멈출 것을 알린다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.</a:t>
            </a:r>
          </a:p>
          <a:p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지속 주행 시 과태료가 부과될 수 있음을 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알린다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.</a:t>
            </a:r>
            <a:endParaRPr lang="ko-KR" altLang="en-US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C76198-85E1-10D0-E39A-99489E966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834526"/>
            <a:ext cx="5307106" cy="4491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8F1B9-1B60-BB9D-E65B-7C36C4DA1ECA}"/>
              </a:ext>
            </a:extLst>
          </p:cNvPr>
          <p:cNvSpPr txBox="1"/>
          <p:nvPr/>
        </p:nvSpPr>
        <p:spPr>
          <a:xfrm>
            <a:off x="5173450" y="531540"/>
            <a:ext cx="4602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우회전 시 보행자 감지 및 정지 시스템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9037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90AA51-986C-7585-C9FA-D94112C0837F}"/>
              </a:ext>
            </a:extLst>
          </p:cNvPr>
          <p:cNvSpPr/>
          <p:nvPr/>
        </p:nvSpPr>
        <p:spPr>
          <a:xfrm>
            <a:off x="0" y="0"/>
            <a:ext cx="4961965" cy="68579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27840-FE4F-0A0F-2350-C4EB69E8B926}"/>
              </a:ext>
            </a:extLst>
          </p:cNvPr>
          <p:cNvSpPr txBox="1"/>
          <p:nvPr/>
        </p:nvSpPr>
        <p:spPr>
          <a:xfrm>
            <a:off x="211485" y="369180"/>
            <a:ext cx="441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4.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작품 상세설명 및 지원장비 사용 계획</a:t>
            </a:r>
            <a:endParaRPr lang="ko-KR" altLang="en-US" sz="36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06D4E-AED4-62B5-DA40-04C047447370}"/>
              </a:ext>
            </a:extLst>
          </p:cNvPr>
          <p:cNvSpPr txBox="1"/>
          <p:nvPr/>
        </p:nvSpPr>
        <p:spPr>
          <a:xfrm>
            <a:off x="5428945" y="408204"/>
            <a:ext cx="62296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- A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필러 사각지대 시점변환 투영 시스템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pPr lvl="1"/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- Object Detection</a:t>
            </a:r>
          </a:p>
          <a:p>
            <a:pPr lvl="1"/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-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시점변환 알고리즘</a:t>
            </a:r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12EFF0-8BBC-71CB-D846-461967927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9" r="13111"/>
          <a:stretch/>
        </p:blipFill>
        <p:spPr>
          <a:xfrm>
            <a:off x="704544" y="2446125"/>
            <a:ext cx="6027170" cy="39632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4E16DC5-0844-231B-CB09-2770E95B841E}"/>
              </a:ext>
            </a:extLst>
          </p:cNvPr>
          <p:cNvSpPr/>
          <p:nvPr/>
        </p:nvSpPr>
        <p:spPr>
          <a:xfrm>
            <a:off x="3076134" y="2793888"/>
            <a:ext cx="1847137" cy="10813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F6B3D2-B214-AC6A-0336-6B627151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258" y="2602623"/>
            <a:ext cx="3793638" cy="32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5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90AA51-986C-7585-C9FA-D94112C0837F}"/>
              </a:ext>
            </a:extLst>
          </p:cNvPr>
          <p:cNvSpPr/>
          <p:nvPr/>
        </p:nvSpPr>
        <p:spPr>
          <a:xfrm>
            <a:off x="0" y="0"/>
            <a:ext cx="12192000" cy="265922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27840-FE4F-0A0F-2350-C4EB69E8B926}"/>
              </a:ext>
            </a:extLst>
          </p:cNvPr>
          <p:cNvSpPr txBox="1"/>
          <p:nvPr/>
        </p:nvSpPr>
        <p:spPr>
          <a:xfrm>
            <a:off x="8005666" y="1867769"/>
            <a:ext cx="3798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5.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기술 지원 관련 질문내용</a:t>
            </a:r>
            <a:endParaRPr lang="ko-KR" altLang="en-US" sz="36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06D4E-AED4-62B5-DA40-04C047447370}"/>
              </a:ext>
            </a:extLst>
          </p:cNvPr>
          <p:cNvSpPr txBox="1"/>
          <p:nvPr/>
        </p:nvSpPr>
        <p:spPr>
          <a:xfrm>
            <a:off x="285036" y="2390989"/>
            <a:ext cx="116219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endParaRPr lang="en-US" altLang="ko-KR" sz="2800" dirty="0">
              <a:latin typeface="온글잎 그냥쓴체" panose="02000503000000000000" pitchFamily="2" charset="-127"/>
              <a:ea typeface="온글잎 그냥쓴체" panose="02000503000000000000" pitchFamily="2" charset="-127"/>
            </a:endParaRPr>
          </a:p>
          <a:p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Q1. </a:t>
            </a:r>
            <a:r>
              <a:rPr lang="ko-KR" altLang="en-US" sz="2800" dirty="0" err="1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임베디드보드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또는 </a:t>
            </a:r>
            <a:r>
              <a:rPr lang="ko-KR" altLang="en-US" sz="2800" dirty="0" err="1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시스템간의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연동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(</a:t>
            </a:r>
            <a:r>
              <a:rPr lang="ko-KR" altLang="en-US" sz="2800" dirty="0" err="1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라즈베리파이끼리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연동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) </a:t>
            </a: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	-&gt;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공유기를 통해 동일한 네트워크 연결 방법은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?</a:t>
            </a: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Q2. Jetson Nano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등 다른 타 보드를 사용해도 되나요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?</a:t>
            </a:r>
          </a:p>
          <a:p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Q3.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시점변환에 필요한 방법은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?</a:t>
            </a:r>
          </a:p>
          <a:p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 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Q4. </a:t>
            </a:r>
            <a:r>
              <a:rPr lang="ko-KR" altLang="en-US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현대차에 내장 중인 빌트인 캠의 </a:t>
            </a:r>
            <a:r>
              <a:rPr lang="ko-KR" altLang="en-US" sz="2800" dirty="0" err="1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시야각</a:t>
            </a:r>
            <a:r>
              <a:rPr lang="en-US" altLang="ko-KR" sz="2800" dirty="0">
                <a:latin typeface="온글잎 그냥쓴체" panose="02000503000000000000" pitchFamily="2" charset="-127"/>
                <a:ea typeface="온글잎 그냥쓴체" panose="02000503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16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378</Words>
  <Application>Microsoft Office PowerPoint</Application>
  <PresentationFormat>와이드스크린</PresentationFormat>
  <Paragraphs>73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온글잎 그냥쓴체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신지혜</dc:creator>
  <cp:lastModifiedBy>jshin0404@gmail.com</cp:lastModifiedBy>
  <cp:revision>1</cp:revision>
  <dcterms:created xsi:type="dcterms:W3CDTF">2022-08-05T10:31:51Z</dcterms:created>
  <dcterms:modified xsi:type="dcterms:W3CDTF">2022-08-07T06:31:25Z</dcterms:modified>
</cp:coreProperties>
</file>